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58446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句意：但是，如果你得到了，我们相信你会重新考虑称这种具有悠久历史的戏剧为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古老的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calling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0744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句意：我不确定你是否足够幸运获得一张票。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动词后需用形容词作表语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,luck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为名词，其形容词形式为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8256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watch a Yue Opera show now? We’re not sure if you’ll be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to get a ticket. But if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do,we’re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you’ll think twice about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centuries-old opera form “old” and “boring”.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31710" y="156882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477821" y="210482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826361" y="1530710"/>
            <a:ext cx="894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/>
              <a:t>lucky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789197" y="2071725"/>
            <a:ext cx="1055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/>
              <a:t>calling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74754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主要介绍了由小百花越剧团制作的《新龙门客栈》改变了年轻人对越剧的看法。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1268760"/>
            <a:ext cx="10699463" cy="1161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973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think of Yue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Opera,words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“old” and “boring” may come to mind. I know lots of old people are interested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just not for young people.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60048" y="1506666"/>
            <a:ext cx="3670317" cy="528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110279" y="2706279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句意：我知道很多老人对此感兴趣，但它就是不适合年轻人。根据前后两句关系可知，此处表示转折，需用连词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8630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句意：自从去年三月首次公开表演以来，获得一张票并不容易。根据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“getting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ticket”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可知，此处指获得一张票，需用不定冠词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,ticket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是发音以辅音音素开头的单词，应用冠词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7089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句意：但是现在，由于最近的越剧《新龙门客栈》，许多年轻人正在改变对这种艺术形式的想法。根据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minds about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可知，此处需用形容词性物主代词修饰名词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minds,they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为主格，其形容词性物主代词为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are changing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minds about this art form because of a recent Yue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《新龙门客栈》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Since its first public performance 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March,getting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 hasn’t been easy. 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Yunxiao,two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actresses,have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become social media stars.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14659" y="908434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their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94502" y="198976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0490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句意：该节目是由中国顶级越剧剧团之一的小百花越剧团制作的。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之间为被动关系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已给出，故此处需用动词的过去分词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produce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top Yue Opera troupes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剧团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Unlike traditional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setting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designed as an inn. The audience sit quite close to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are sometimes given the chance to communicate with them. The troupe also adds short videos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production.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roles are played by women.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fresh,unusual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viewing has drawn young people to the theatre again and again. They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4530" y="836778"/>
            <a:ext cx="1427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produced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top Yue Opera troupes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剧团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Unlike traditional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setting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designed as an inn. The audience sit quite close to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are sometimes given the chance to communicate with them. The troupe also adds short videos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production.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roles are played by women. This fresh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viewing has drawn young people to the theatre again and again. They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1326" y="364539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5891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句意：观众坐的位置离表演者很近，有时有机会与他们交流。根据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可知，此处指表演者，因越剧表演者不止一个，故用名词复数。故填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51038" y="1917060"/>
            <a:ext cx="167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performers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58916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句意：剧团也把短视频加入到创作中。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增加到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top Yue Opera troupes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剧团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Unlike traditional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setting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designed as an inn. The audience sit quite close to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are sometimes given the chance to communicate with them. The troupe also adds short videos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production.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roles are played by women. This fresh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viewing has drawn young people to the theatre again and again. They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66622" y="306436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83716" y="361999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5891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句意：他们真的很喜欢它。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为动词，需用副词修饰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,real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为形容词，其副词形式为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top Yue Opera troupes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剧团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Unlike traditional Yue Opera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setting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designed as an inn. The audience sit quite close to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are sometimes given the chance to communicate with them. The troupe also adds short videos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production.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roles are played by women. This fresh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viewing has drawn young people to the theatre again and again. They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94" y="3645247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83716" y="357300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句意：它努力思考如何赢得年轻人的心。因句子描述的是现在的想法，故此处时态为一般现在时，主语为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，谓语动词应用第三人称单数形式。故填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6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the first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made a splash. The Hangzhou troupe has been breathing new life into Yue Opera for some time now.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about how to win the hearts of young people.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Xiaobaihua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tried to bring Yue Opera to the world stage. It has turned some foreign classics into Yue Operas.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518" y="2209451"/>
            <a:ext cx="1007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thinks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4161</Words>
  <Application>WPS 演示</Application>
  <PresentationFormat>自定义</PresentationFormat>
  <Paragraphs>78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466</cp:revision>
  <dcterms:created xsi:type="dcterms:W3CDTF">2020-11-06T05:24:00Z</dcterms:created>
  <dcterms:modified xsi:type="dcterms:W3CDTF">2025-09-18T02:13:47Z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